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74" r:id="rId9"/>
    <p:sldId id="275" r:id="rId10"/>
    <p:sldId id="276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38" autoAdjust="0"/>
    <p:restoredTop sz="98542" autoAdjust="0"/>
  </p:normalViewPr>
  <p:slideViewPr>
    <p:cSldViewPr>
      <p:cViewPr varScale="1">
        <p:scale>
          <a:sx n="72" d="100"/>
          <a:sy n="72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AAC39-D48D-4E6D-A4FE-8828E1B311D6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0C611-F1F8-404D-ACE2-50F2D14FBC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B5E54D-D1EF-4C8C-8A00-C69F79AD262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F79EA1-427C-46C6-B401-2C5F60035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221088"/>
            <a:ext cx="6400800" cy="1705744"/>
          </a:xfrm>
        </p:spPr>
        <p:txBody>
          <a:bodyPr>
            <a:no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МБДОУ «Детский сад  № 4 Ласточка» 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г.АрмянскА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Моя профессия – воспитатель     детского сада</a:t>
            </a:r>
            <a:endParaRPr lang="ru-RU" sz="32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3808" y="1484784"/>
            <a:ext cx="345638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6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50404" y="0"/>
            <a:ext cx="8208912" cy="2780928"/>
          </a:xfrm>
          <a:prstGeom prst="wave">
            <a:avLst>
              <a:gd name="adj1" fmla="val 12500"/>
              <a:gd name="adj2" fmla="val 32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Публикации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икита\Desktop\f0fNAoT6N_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2421140" cy="3511543"/>
          </a:xfrm>
          <a:prstGeom prst="rect">
            <a:avLst/>
          </a:prstGeom>
          <a:noFill/>
        </p:spPr>
      </p:pic>
      <p:pic>
        <p:nvPicPr>
          <p:cNvPr id="1027" name="Picture 3" descr="C:\Users\Никита\Desktop\k5oTZZuVQp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928934"/>
            <a:ext cx="2428892" cy="3519562"/>
          </a:xfrm>
          <a:prstGeom prst="rect">
            <a:avLst/>
          </a:prstGeom>
          <a:noFill/>
        </p:spPr>
      </p:pic>
      <p:pic>
        <p:nvPicPr>
          <p:cNvPr id="1028" name="Picture 4" descr="C:\Users\Никита\Desktop\Wsu8a7y56X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1" y="2855189"/>
            <a:ext cx="2357454" cy="3666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183493"/>
            <a:ext cx="6667070" cy="2088232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Воспитателю  необходимы  разнообразные знания, чтобы удовлетворять любознательность современного  ребёнка и помогать  ему познавать окружающий мир.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43240" y="2500306"/>
            <a:ext cx="2357454" cy="1768091"/>
          </a:xfrm>
          <a:prstGeom prst="rect">
            <a:avLst/>
          </a:prstGeom>
        </p:spPr>
      </p:pic>
      <p:pic>
        <p:nvPicPr>
          <p:cNvPr id="6146" name="Picture 2" descr="C:\Users\Никита\Desktop\Конкурс\видиоролик\mqSwMNlFi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500306"/>
            <a:ext cx="2864523" cy="1611294"/>
          </a:xfrm>
          <a:prstGeom prst="rect">
            <a:avLst/>
          </a:prstGeom>
          <a:noFill/>
        </p:spPr>
      </p:pic>
      <p:pic>
        <p:nvPicPr>
          <p:cNvPr id="6147" name="Picture 3" descr="C:\Users\Никита\Desktop\Конкурс\видиоролик\DSC0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500570"/>
            <a:ext cx="3763074" cy="2116134"/>
          </a:xfrm>
          <a:prstGeom prst="rect">
            <a:avLst/>
          </a:prstGeom>
          <a:noFill/>
        </p:spPr>
      </p:pic>
      <p:pic>
        <p:nvPicPr>
          <p:cNvPr id="6148" name="Picture 4" descr="C:\Users\Никита\Desktop\Конкурс\видиоролик\THlI6EX21J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2428892" cy="4321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47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096864" y="104788"/>
            <a:ext cx="7128792" cy="194421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Ответственность.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Воспитатель несёт ответственность за жизнь и здоровье  детей  во время их пребывания в детском саду.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Никита\Desktop\Конкурс\видиоролик\-24zsvO2m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3463925" cy="1948458"/>
          </a:xfrm>
          <a:prstGeom prst="rect">
            <a:avLst/>
          </a:prstGeom>
          <a:noFill/>
        </p:spPr>
      </p:pic>
      <p:pic>
        <p:nvPicPr>
          <p:cNvPr id="7171" name="Picture 3" descr="C:\Users\Никита\Desktop\Конкурс\видиоролик\80785_preview_image (3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357430"/>
            <a:ext cx="3284558" cy="2463419"/>
          </a:xfrm>
          <a:prstGeom prst="rect">
            <a:avLst/>
          </a:prstGeom>
          <a:noFill/>
        </p:spPr>
      </p:pic>
      <p:pic>
        <p:nvPicPr>
          <p:cNvPr id="7172" name="Picture 4" descr="C:\Users\Никита\Desktop\Конкурс\видиоролик\245253_preview_ZVOMM3Mbl5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429132"/>
            <a:ext cx="3763383" cy="212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87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979712" y="116632"/>
            <a:ext cx="5328592" cy="2808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Забота и внимание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187624" y="2564904"/>
            <a:ext cx="6768752" cy="417646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Дети очень тонко чувствуют , когда педагог  искренне  интересуется их проблемами.  Хороший педагог  умеет определять  индивидуальные способности малышей</a:t>
            </a:r>
            <a:r>
              <a:rPr lang="ru-RU" sz="28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endParaRPr lang="ru-RU" sz="28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3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кита\Desktop\Конкурс\видиоролик\240375_preview_4cy484XeMq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69449" cy="2046299"/>
          </a:xfrm>
          <a:prstGeom prst="rect">
            <a:avLst/>
          </a:prstGeom>
          <a:noFill/>
        </p:spPr>
      </p:pic>
      <p:pic>
        <p:nvPicPr>
          <p:cNvPr id="8195" name="Picture 3" descr="C:\Users\Никита\Desktop\Конкурс\видиоролик\Фото3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2951125" cy="2213344"/>
          </a:xfrm>
          <a:prstGeom prst="rect">
            <a:avLst/>
          </a:prstGeom>
          <a:noFill/>
        </p:spPr>
      </p:pic>
      <p:pic>
        <p:nvPicPr>
          <p:cNvPr id="8196" name="Picture 4" descr="C:\Users\Никита\Desktop\Конкурс\видиоролик\Фото3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928958" cy="2196719"/>
          </a:xfrm>
          <a:prstGeom prst="rect">
            <a:avLst/>
          </a:prstGeom>
          <a:noFill/>
        </p:spPr>
      </p:pic>
      <p:pic>
        <p:nvPicPr>
          <p:cNvPr id="8197" name="Picture 5" descr="C:\Users\Никита\Desktop\Конкурс\видиоролик\Фото34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290"/>
            <a:ext cx="3026811" cy="2270109"/>
          </a:xfrm>
          <a:prstGeom prst="rect">
            <a:avLst/>
          </a:prstGeom>
          <a:noFill/>
        </p:spPr>
      </p:pic>
      <p:pic>
        <p:nvPicPr>
          <p:cNvPr id="8198" name="Picture 6" descr="C:\Users\Никита\Desktop\Конкурс\видиоролик\r9AUqUktM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2143116"/>
            <a:ext cx="4429101" cy="2491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650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971600" y="548680"/>
            <a:ext cx="7344816" cy="129614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Трудолюбие.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не должен забывать о дисциплине, режиме и других организующих факторах. Он должен формировать у детей усидчивость и трудолюбие.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Никита\Desktop\Конкурс\видиоролик\58CIRXDMJ9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500462" cy="1969010"/>
          </a:xfrm>
          <a:prstGeom prst="rect">
            <a:avLst/>
          </a:prstGeom>
          <a:noFill/>
        </p:spPr>
      </p:pic>
      <p:pic>
        <p:nvPicPr>
          <p:cNvPr id="9219" name="Picture 3" descr="C:\Users\Никита\Desktop\Конкурс\видиоролик\80889_preview_26G6R-87Qd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3571900" cy="2014229"/>
          </a:xfrm>
          <a:prstGeom prst="rect">
            <a:avLst/>
          </a:prstGeom>
          <a:noFill/>
        </p:spPr>
      </p:pic>
      <p:pic>
        <p:nvPicPr>
          <p:cNvPr id="9220" name="Picture 4" descr="C:\Users\Никита\Desktop\Конкурс\видиоролик\-VBZepSAML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71942"/>
            <a:ext cx="4317970" cy="2428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95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1331640" y="195785"/>
            <a:ext cx="6336704" cy="4385343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Творчество.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Превращать обычный день ребёнка в праздник с неожиданными сюрпризами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1237" y="4908431"/>
            <a:ext cx="2531773" cy="1898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40" y="188640"/>
            <a:ext cx="2139702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40" y="4653135"/>
            <a:ext cx="2903815" cy="21778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6440656" y="545258"/>
            <a:ext cx="2852937" cy="2139703"/>
          </a:xfrm>
          <a:prstGeom prst="rect">
            <a:avLst/>
          </a:prstGeom>
        </p:spPr>
      </p:pic>
      <p:pic>
        <p:nvPicPr>
          <p:cNvPr id="10242" name="Picture 2" descr="C:\Users\Никита\Desktop\Конкурс\видиоролик\0aEg0UNxTp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572008"/>
            <a:ext cx="3500462" cy="196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30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107504" y="175568"/>
            <a:ext cx="9064128" cy="6480720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Артистизм.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перевоплощаться, выполнять какую-то роль – помогает найти подход к детям, понять их внутренний мир, раскрыть их способности, таланты, пробудить интерес к творчеству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1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Никита\Desktop\я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04"/>
            <a:ext cx="2466977" cy="2466977"/>
          </a:xfrm>
          <a:prstGeom prst="rect">
            <a:avLst/>
          </a:prstGeom>
          <a:noFill/>
        </p:spPr>
      </p:pic>
      <p:pic>
        <p:nvPicPr>
          <p:cNvPr id="11268" name="Picture 4" descr="C:\Users\Никита\Desktop\я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95252"/>
            <a:ext cx="2428892" cy="2428892"/>
          </a:xfrm>
          <a:prstGeom prst="rect">
            <a:avLst/>
          </a:prstGeom>
          <a:noFill/>
        </p:spPr>
      </p:pic>
      <p:pic>
        <p:nvPicPr>
          <p:cNvPr id="11269" name="Picture 5" descr="C:\Users\Никита\Desktop\я\i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00"/>
            <a:ext cx="4273026" cy="3204769"/>
          </a:xfrm>
          <a:prstGeom prst="rect">
            <a:avLst/>
          </a:prstGeom>
          <a:noFill/>
        </p:spPr>
      </p:pic>
      <p:pic>
        <p:nvPicPr>
          <p:cNvPr id="11270" name="Picture 6" descr="C:\Users\Никита\Desktop\я\i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1690605" cy="3005519"/>
          </a:xfrm>
          <a:prstGeom prst="rect">
            <a:avLst/>
          </a:prstGeom>
          <a:noFill/>
        </p:spPr>
      </p:pic>
      <p:pic>
        <p:nvPicPr>
          <p:cNvPr id="1026" name="Picture 2" descr="C:\Users\Никита\Desktop\я\i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14290"/>
            <a:ext cx="2000264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14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нак завершения 1"/>
          <p:cNvSpPr/>
          <p:nvPr/>
        </p:nvSpPr>
        <p:spPr>
          <a:xfrm>
            <a:off x="1043608" y="188640"/>
            <a:ext cx="7272808" cy="187220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Коммуникабельность.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организует работу детского коллектива и личные отношения детей между собой.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Никита\Desktop\Конкурс\видиоролик\Фото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2952738" cy="2214554"/>
          </a:xfrm>
          <a:prstGeom prst="rect">
            <a:avLst/>
          </a:prstGeom>
          <a:noFill/>
        </p:spPr>
      </p:pic>
      <p:pic>
        <p:nvPicPr>
          <p:cNvPr id="12291" name="Picture 3" descr="C:\Users\Никита\Desktop\Конкурс\видиоролик\Фото1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214554"/>
            <a:ext cx="3071834" cy="2303876"/>
          </a:xfrm>
          <a:prstGeom prst="rect">
            <a:avLst/>
          </a:prstGeom>
          <a:noFill/>
        </p:spPr>
      </p:pic>
      <p:pic>
        <p:nvPicPr>
          <p:cNvPr id="12292" name="Picture 4" descr="C:\Users\Никита\Desktop\Конкурс\видиоролик\Фото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3166550" cy="23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172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познакомимся:  воспитатель старшей группы  </a:t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Приходько Наталья Анатольевна</a:t>
            </a:r>
            <a:b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4714876" y="2571744"/>
            <a:ext cx="3786214" cy="3857652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Педагогический стаж 12 лет</a:t>
            </a:r>
          </a:p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Воспитатель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I 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Times New Roman" pitchFamily="18" charset="0"/>
              </a:rPr>
              <a:t>Тема самообразованию «Социально-коммуникативные игры как средство развития детей дошкольного возраста»</a:t>
            </a:r>
            <a:endParaRPr lang="ru-RU" dirty="0">
              <a:latin typeface="Trebuchet MS" pitchFamily="34" charset="0"/>
            </a:endParaRPr>
          </a:p>
        </p:txBody>
      </p:sp>
      <p:pic>
        <p:nvPicPr>
          <p:cNvPr id="2052" name="Picture 4" descr="C:\Users\Никита\Desktop\я\IrneexbNX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469658" cy="4114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95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00820" y="260648"/>
            <a:ext cx="6480720" cy="2160240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должен общаться с родителями малышей, слышать их пожелания. Считаться с их мнением.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Никита\Desktop\Конкурс\видиоролик\IMG_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4714909" cy="3143272"/>
          </a:xfrm>
          <a:prstGeom prst="rect">
            <a:avLst/>
          </a:prstGeom>
          <a:noFill/>
        </p:spPr>
      </p:pic>
      <p:pic>
        <p:nvPicPr>
          <p:cNvPr id="13315" name="Picture 3" descr="C:\Users\Никита\Desktop\Конкурс\видиоролик\DSC01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9" y="2554702"/>
            <a:ext cx="2286016" cy="4065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40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>
          <a:xfrm>
            <a:off x="1187624" y="260648"/>
            <a:ext cx="7317692" cy="63367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 к детям – важнейшая личностная и профессиональная черта воспитателя, без чего невозможна эффективная педагогическая деятельность.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воспитателем это призвание!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значит снова и снова переживать детство с каждым ребёнком, видеть мир его глазами, удивляться и познавать его вместе с ним.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как гончар, в руках которого мягкая податливая глина превращается в изящный сосуд. И задача воспитателя заполнить этот сосуд  добром, творчеством, знаниями и навыками.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05064"/>
            <a:ext cx="73448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                                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 к детям – самое важное 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воспитателя</a:t>
            </a: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Никита\Desktop\Конкурс\видиоролик\DSCF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4170774" cy="312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16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1152128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Высказывания о воспитании и детях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07504" y="188640"/>
            <a:ext cx="2880320" cy="3415816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</a:t>
            </a:r>
            <a:r>
              <a:rPr lang="ru-RU" sz="2400" dirty="0" smtClean="0"/>
              <a:t>Самое лучшее открытие – то, что ребёнок делает сам». Ральф </a:t>
            </a:r>
            <a:r>
              <a:rPr lang="ru-RU" sz="2400" dirty="0" err="1" smtClean="0"/>
              <a:t>Эмерсон</a:t>
            </a:r>
            <a:endParaRPr lang="ru-RU" sz="24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361084" y="3140968"/>
            <a:ext cx="3435052" cy="3240360"/>
          </a:xfrm>
          <a:prstGeom prst="vertic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«Каждый, кто связан с воспитанием детей, должен найти свой собственный ключик к их сердцам». Лариса </a:t>
            </a:r>
            <a:r>
              <a:rPr lang="ru-RU" sz="2000" dirty="0" err="1" smtClean="0"/>
              <a:t>Фесюкова</a:t>
            </a:r>
            <a:endParaRPr lang="ru-RU" sz="20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009072" y="1696244"/>
            <a:ext cx="3096344" cy="3816424"/>
          </a:xfrm>
          <a:prstGeom prst="vertic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«Лучший </a:t>
            </a:r>
            <a:r>
              <a:rPr lang="ru-RU" sz="2400" dirty="0"/>
              <a:t>способ сделать детей хорошими – это сделать их </a:t>
            </a:r>
            <a:r>
              <a:rPr lang="ru-RU" sz="2400" dirty="0" smtClean="0"/>
              <a:t>счастливыми».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Оскар Уайльд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556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0"/>
            <a:ext cx="7056784" cy="295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Необходимые качества хорошего воспитателя: 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</a:rPr>
              <a:t>ДОБРОТА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Воспитатель должен любить маленьких детей, уметь находить с ними общий язык и обладать невероятным терпением.</a:t>
            </a:r>
            <a:endParaRPr lang="ru-RU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488" y="3786190"/>
            <a:ext cx="2571768" cy="1928826"/>
          </a:xfrm>
          <a:prstGeom prst="rect">
            <a:avLst/>
          </a:prstGeom>
        </p:spPr>
      </p:pic>
      <p:pic>
        <p:nvPicPr>
          <p:cNvPr id="3075" name="Picture 3" descr="C:\Users\Никита\Desktop\Конкурс\видиоролик\IMAG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2286016" cy="3429024"/>
          </a:xfrm>
          <a:prstGeom prst="rect">
            <a:avLst/>
          </a:prstGeom>
          <a:noFill/>
        </p:spPr>
      </p:pic>
      <p:pic>
        <p:nvPicPr>
          <p:cNvPr id="3076" name="Picture 4" descr="C:\Users\Никита\Desktop\Конкурс\видиоролик\Фото4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357586" cy="2771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777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331640" y="404664"/>
            <a:ext cx="6480720" cy="1872208"/>
          </a:xfrm>
          <a:prstGeom prst="flowChartAlternateProcess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Только к доброму воспитателю дети идут с радостью, любят её, ждут с нетерпеньем, когда вновь отправятся в детский сад.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4098" name="Picture 2" descr="C:\Users\Никита\Desktop\Конкурс\видиоролик\Фото3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2935816" cy="2201862"/>
          </a:xfrm>
          <a:prstGeom prst="rect">
            <a:avLst/>
          </a:prstGeom>
          <a:noFill/>
        </p:spPr>
      </p:pic>
      <p:pic>
        <p:nvPicPr>
          <p:cNvPr id="4099" name="Picture 3" descr="C:\Users\Никита\Desktop\Конкурс\видиоролик\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3161132" cy="4214842"/>
          </a:xfrm>
          <a:prstGeom prst="rect">
            <a:avLst/>
          </a:prstGeom>
          <a:noFill/>
        </p:spPr>
      </p:pic>
      <p:pic>
        <p:nvPicPr>
          <p:cNvPr id="4100" name="Picture 4" descr="C:\Users\Никита\Desktop\Конкурс\видиоролик\k7fCjAqF2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3016271" cy="1696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81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50404" y="0"/>
            <a:ext cx="8208912" cy="2780928"/>
          </a:xfrm>
          <a:prstGeom prst="wave">
            <a:avLst>
              <a:gd name="adj1" fmla="val 12500"/>
              <a:gd name="adj2" fmla="val 32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smtClean="0">
                <a:solidFill>
                  <a:srgbClr val="FF0000"/>
                </a:solidFill>
              </a:rPr>
              <a:t>Образование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Воспитатель  постоянно должен совершенствовать своё  мастерство,  используя  достижения  педагогической науки  и передовой практики. Должен идти вперёд, осваивать  инновационные технологии и    нетрадиционные методы.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Никита\Desktop\документы\95774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714620"/>
            <a:ext cx="1835150" cy="1235075"/>
          </a:xfrm>
          <a:prstGeom prst="rect">
            <a:avLst/>
          </a:prstGeom>
          <a:noFill/>
        </p:spPr>
      </p:pic>
      <p:pic>
        <p:nvPicPr>
          <p:cNvPr id="5123" name="Picture 3" descr="C:\Users\Никита\Desktop\документы\95775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572008"/>
            <a:ext cx="1795463" cy="1249363"/>
          </a:xfrm>
          <a:prstGeom prst="rect">
            <a:avLst/>
          </a:prstGeom>
          <a:noFill/>
        </p:spPr>
      </p:pic>
      <p:pic>
        <p:nvPicPr>
          <p:cNvPr id="5124" name="Picture 4" descr="C:\Users\Никита\Desktop\документы\95961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16943" y="4345277"/>
            <a:ext cx="2082226" cy="2943220"/>
          </a:xfrm>
          <a:prstGeom prst="rect">
            <a:avLst/>
          </a:prstGeom>
          <a:noFill/>
        </p:spPr>
      </p:pic>
      <p:pic>
        <p:nvPicPr>
          <p:cNvPr id="5125" name="Picture 5" descr="C:\Users\Никита\Desktop\документы\96180_Udostoveren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193959" y="2209296"/>
            <a:ext cx="1971056" cy="2786082"/>
          </a:xfrm>
          <a:prstGeom prst="rect">
            <a:avLst/>
          </a:prstGeom>
          <a:noFill/>
        </p:spPr>
      </p:pic>
      <p:pic>
        <p:nvPicPr>
          <p:cNvPr id="5126" name="Picture 6" descr="C:\Users\Никита\Desktop\документы\97575_i4uIVGcfck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500306"/>
            <a:ext cx="3239606" cy="1889113"/>
          </a:xfrm>
          <a:prstGeom prst="rect">
            <a:avLst/>
          </a:prstGeom>
          <a:noFill/>
        </p:spPr>
      </p:pic>
      <p:pic>
        <p:nvPicPr>
          <p:cNvPr id="5127" name="Picture 7" descr="C:\Users\Никита\Desktop\документы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57807" y="4128483"/>
            <a:ext cx="2143140" cy="3030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25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50404" y="0"/>
            <a:ext cx="8208912" cy="2780928"/>
          </a:xfrm>
          <a:prstGeom prst="wave">
            <a:avLst>
              <a:gd name="adj1" fmla="val 12500"/>
              <a:gd name="adj2" fmla="val 32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7030A0"/>
                </a:solidFill>
              </a:rPr>
              <a:t>Грамоты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Никита\Desktop\Грамоты\14719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1" y="2500306"/>
            <a:ext cx="1909276" cy="2698756"/>
          </a:xfrm>
          <a:prstGeom prst="rect">
            <a:avLst/>
          </a:prstGeom>
          <a:noFill/>
        </p:spPr>
      </p:pic>
      <p:pic>
        <p:nvPicPr>
          <p:cNvPr id="1027" name="Picture 3" descr="C:\Users\Никита\Desktop\Грамоты\1472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1828525" cy="2584615"/>
          </a:xfrm>
          <a:prstGeom prst="rect">
            <a:avLst/>
          </a:prstGeom>
          <a:noFill/>
        </p:spPr>
      </p:pic>
      <p:pic>
        <p:nvPicPr>
          <p:cNvPr id="1028" name="Picture 4" descr="C:\Users\Никита\Desktop\Грамоты\14721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1" y="2571744"/>
            <a:ext cx="2031686" cy="2871782"/>
          </a:xfrm>
          <a:prstGeom prst="rect">
            <a:avLst/>
          </a:prstGeom>
          <a:noFill/>
        </p:spPr>
      </p:pic>
      <p:pic>
        <p:nvPicPr>
          <p:cNvPr id="1029" name="Picture 5" descr="C:\Users\Никита\Desktop\Грамоты\14722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1" y="2687598"/>
            <a:ext cx="2000263" cy="2827365"/>
          </a:xfrm>
          <a:prstGeom prst="rect">
            <a:avLst/>
          </a:prstGeom>
          <a:noFill/>
        </p:spPr>
      </p:pic>
      <p:pic>
        <p:nvPicPr>
          <p:cNvPr id="1030" name="Picture 6" descr="C:\Users\Никита\Desktop\Грамоты\14995_Gramo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4643446"/>
            <a:ext cx="1566720" cy="2214554"/>
          </a:xfrm>
          <a:prstGeom prst="rect">
            <a:avLst/>
          </a:prstGeom>
          <a:noFill/>
        </p:spPr>
      </p:pic>
      <p:pic>
        <p:nvPicPr>
          <p:cNvPr id="1031" name="Picture 7" descr="C:\Users\Никита\Desktop\Грамоты\16785_t7j6IFLcjg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9" y="4643446"/>
            <a:ext cx="1441027" cy="2214554"/>
          </a:xfrm>
          <a:prstGeom prst="rect">
            <a:avLst/>
          </a:prstGeom>
          <a:noFill/>
        </p:spPr>
      </p:pic>
      <p:pic>
        <p:nvPicPr>
          <p:cNvPr id="1032" name="Picture 8" descr="C:\Users\Никита\Desktop\Грамоты\16798_Gramot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4635861"/>
            <a:ext cx="1571636" cy="222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450404" y="0"/>
            <a:ext cx="8208912" cy="2780928"/>
          </a:xfrm>
          <a:prstGeom prst="wave">
            <a:avLst>
              <a:gd name="adj1" fmla="val 12500"/>
              <a:gd name="adj2" fmla="val 32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Дипломы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Никита\Desktop\Дипломы\14736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00400"/>
            <a:ext cx="2587625" cy="3657600"/>
          </a:xfrm>
          <a:prstGeom prst="rect">
            <a:avLst/>
          </a:prstGeom>
          <a:noFill/>
        </p:spPr>
      </p:pic>
      <p:pic>
        <p:nvPicPr>
          <p:cNvPr id="2051" name="Picture 3" descr="C:\Users\Никита\Desktop\Дипломы\14737_13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2681783" cy="1836742"/>
          </a:xfrm>
          <a:prstGeom prst="rect">
            <a:avLst/>
          </a:prstGeom>
          <a:noFill/>
        </p:spPr>
      </p:pic>
      <p:pic>
        <p:nvPicPr>
          <p:cNvPr id="2052" name="Picture 4" descr="C:\Users\Никита\Desktop\Дипломы\16786_9NKFvtESA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071810"/>
            <a:ext cx="2456289" cy="3636959"/>
          </a:xfrm>
          <a:prstGeom prst="rect">
            <a:avLst/>
          </a:prstGeom>
          <a:noFill/>
        </p:spPr>
      </p:pic>
      <p:pic>
        <p:nvPicPr>
          <p:cNvPr id="2053" name="Picture 5" descr="C:\Users\Никита\Desktop\Дипломы\16787_CjJNkOzA0w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2"/>
            <a:ext cx="1642899" cy="2460178"/>
          </a:xfrm>
          <a:prstGeom prst="rect">
            <a:avLst/>
          </a:prstGeom>
          <a:noFill/>
        </p:spPr>
      </p:pic>
      <p:pic>
        <p:nvPicPr>
          <p:cNvPr id="2054" name="Picture 6" descr="C:\Users\Никита\Desktop\Дипломы\16788_vtUfZJVNUW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071810"/>
            <a:ext cx="2385798" cy="354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374</TotalTime>
  <Words>406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Моя профессия – воспитатель     детского сада</vt:lpstr>
      <vt:lpstr>познакомимся:  воспитатель старшей группы    Приходько Наталья Анатольевна </vt:lpstr>
      <vt:lpstr>Воспитатель как гончар, в руках которого мягкая податливая глина превращается в изящный сосуд. И задача воспитателя заполнить этот сосуд  добром, творчеством, знаниями и навыками.</vt:lpstr>
      <vt:lpstr>Высказывания о воспитании и детях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профессия – воспитатель детского сада</dc:title>
  <dc:creator>Ольчик</dc:creator>
  <cp:lastModifiedBy>Никита</cp:lastModifiedBy>
  <cp:revision>36</cp:revision>
  <dcterms:created xsi:type="dcterms:W3CDTF">2016-09-29T14:15:48Z</dcterms:created>
  <dcterms:modified xsi:type="dcterms:W3CDTF">2020-01-27T16:59:56Z</dcterms:modified>
</cp:coreProperties>
</file>